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6C28F9-C0B9-81EE-5568-2A1568EF7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F5CDE43-DBEF-4F88-D670-50CE70A73A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1"/>
            </a:lvl1pPr>
            <a:lvl2pPr marL="342913" indent="0" algn="ctr">
              <a:buNone/>
              <a:defRPr sz="1500"/>
            </a:lvl2pPr>
            <a:lvl3pPr marL="685827" indent="0" algn="ctr">
              <a:buNone/>
              <a:defRPr sz="1349"/>
            </a:lvl3pPr>
            <a:lvl4pPr marL="1028738" indent="0" algn="ctr">
              <a:buNone/>
              <a:defRPr sz="1200"/>
            </a:lvl4pPr>
            <a:lvl5pPr marL="1371653" indent="0" algn="ctr">
              <a:buNone/>
              <a:defRPr sz="1200"/>
            </a:lvl5pPr>
            <a:lvl6pPr marL="1714564" indent="0" algn="ctr">
              <a:buNone/>
              <a:defRPr sz="1200"/>
            </a:lvl6pPr>
            <a:lvl7pPr marL="2057478" indent="0" algn="ctr">
              <a:buNone/>
              <a:defRPr sz="1200"/>
            </a:lvl7pPr>
            <a:lvl8pPr marL="2400391" indent="0" algn="ctr">
              <a:buNone/>
              <a:defRPr sz="1200"/>
            </a:lvl8pPr>
            <a:lvl9pPr marL="2743302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BE1FC9E-46B6-A2DE-93F0-00DC0F27A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778F-5579-044C-B3D6-8C2D4B81C30B}" type="datetimeFigureOut">
              <a:rPr lang="de-DE" smtClean="0"/>
              <a:t>11.09.26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B6A306-6F0F-9531-7932-A3487C947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B6083EB-001B-67AE-B12A-A738A2E9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7435-1C9B-4D40-8093-4C57B3B964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897848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50402F-4655-730F-B2FB-6A69B3280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6FF3E8-BC43-1B69-305A-5506B0096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FD2B46-4C94-4664-0A9D-EBB891EF5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778F-5579-044C-B3D6-8C2D4B81C30B}" type="datetimeFigureOut">
              <a:rPr lang="de-DE" smtClean="0"/>
              <a:t>11.09.26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D8BBB8-47C6-6BD3-423D-E61DE00B4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01ED01-2B21-17B2-0E6C-84B7C7A51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7435-1C9B-4D40-8093-4C57B3B964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89923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80201B-4175-B289-B5B4-5925035D0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3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F58512-FD0C-D078-05D7-6299A2A40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3" y="4589468"/>
            <a:ext cx="10515600" cy="1500187"/>
          </a:xfrm>
        </p:spPr>
        <p:txBody>
          <a:bodyPr/>
          <a:lstStyle>
            <a:lvl1pPr marL="0" indent="0">
              <a:buNone/>
              <a:defRPr sz="1801">
                <a:solidFill>
                  <a:schemeClr val="tx1">
                    <a:tint val="82000"/>
                  </a:schemeClr>
                </a:solidFill>
              </a:defRPr>
            </a:lvl1pPr>
            <a:lvl2pPr marL="342913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27" indent="0">
              <a:buNone/>
              <a:defRPr sz="1349">
                <a:solidFill>
                  <a:schemeClr val="tx1">
                    <a:tint val="82000"/>
                  </a:schemeClr>
                </a:solidFill>
              </a:defRPr>
            </a:lvl3pPr>
            <a:lvl4pPr marL="1028738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53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64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78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91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302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73443C-B908-D3EC-7133-D3B5CD58C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778F-5579-044C-B3D6-8C2D4B81C30B}" type="datetimeFigureOut">
              <a:rPr lang="de-DE" smtClean="0"/>
              <a:t>11.09.26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1CF9B2-B742-5744-3115-5C2D69054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25895A-7F87-482E-7CCC-2F89D281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7435-1C9B-4D40-8093-4C57B3B964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9385883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D60C39-0A8F-4814-8FB3-6C0ED11C7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10589B-B102-62A0-5965-D4C3CDB74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59DB152-0D2C-FB9E-C4BE-111054A0C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6711FFF-6351-F0DD-BD20-8C875BFE4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778F-5579-044C-B3D6-8C2D4B81C30B}" type="datetimeFigureOut">
              <a:rPr lang="de-DE" smtClean="0"/>
              <a:t>11.09.26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1D564CC-2126-6FF6-68EB-F3FAB1A23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82AC44-0D0F-F393-4C7C-124F75EC2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7435-1C9B-4D40-8093-4C57B3B964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003771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05CB87-6F0D-6BCE-0400-CE96D6E20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6BC6DA0-9C56-99DC-C7FC-2F686AEE5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5" y="1681163"/>
            <a:ext cx="5157787" cy="823912"/>
          </a:xfrm>
        </p:spPr>
        <p:txBody>
          <a:bodyPr anchor="b"/>
          <a:lstStyle>
            <a:lvl1pPr marL="0" indent="0">
              <a:buNone/>
              <a:defRPr sz="1801" b="1"/>
            </a:lvl1pPr>
            <a:lvl2pPr marL="342913" indent="0">
              <a:buNone/>
              <a:defRPr sz="1500" b="1"/>
            </a:lvl2pPr>
            <a:lvl3pPr marL="685827" indent="0">
              <a:buNone/>
              <a:defRPr sz="1349" b="1"/>
            </a:lvl3pPr>
            <a:lvl4pPr marL="1028738" indent="0">
              <a:buNone/>
              <a:defRPr sz="1200" b="1"/>
            </a:lvl4pPr>
            <a:lvl5pPr marL="1371653" indent="0">
              <a:buNone/>
              <a:defRPr sz="1200" b="1"/>
            </a:lvl5pPr>
            <a:lvl6pPr marL="1714564" indent="0">
              <a:buNone/>
              <a:defRPr sz="1200" b="1"/>
            </a:lvl6pPr>
            <a:lvl7pPr marL="2057478" indent="0">
              <a:buNone/>
              <a:defRPr sz="1200" b="1"/>
            </a:lvl7pPr>
            <a:lvl8pPr marL="2400391" indent="0">
              <a:buNone/>
              <a:defRPr sz="1200" b="1"/>
            </a:lvl8pPr>
            <a:lvl9pPr marL="2743302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ECE69F-9DAA-B305-A723-38D2CDFB2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5" y="2505076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EC1508-0D23-7C61-8B41-257510857A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1" b="1"/>
            </a:lvl1pPr>
            <a:lvl2pPr marL="342913" indent="0">
              <a:buNone/>
              <a:defRPr sz="1500" b="1"/>
            </a:lvl2pPr>
            <a:lvl3pPr marL="685827" indent="0">
              <a:buNone/>
              <a:defRPr sz="1349" b="1"/>
            </a:lvl3pPr>
            <a:lvl4pPr marL="1028738" indent="0">
              <a:buNone/>
              <a:defRPr sz="1200" b="1"/>
            </a:lvl4pPr>
            <a:lvl5pPr marL="1371653" indent="0">
              <a:buNone/>
              <a:defRPr sz="1200" b="1"/>
            </a:lvl5pPr>
            <a:lvl6pPr marL="1714564" indent="0">
              <a:buNone/>
              <a:defRPr sz="1200" b="1"/>
            </a:lvl6pPr>
            <a:lvl7pPr marL="2057478" indent="0">
              <a:buNone/>
              <a:defRPr sz="1200" b="1"/>
            </a:lvl7pPr>
            <a:lvl8pPr marL="2400391" indent="0">
              <a:buNone/>
              <a:defRPr sz="1200" b="1"/>
            </a:lvl8pPr>
            <a:lvl9pPr marL="2743302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EDCF81B-99CD-703B-1775-108D3E726E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9A02DB1-F379-B0CA-7523-3CBF6B0E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778F-5579-044C-B3D6-8C2D4B81C30B}" type="datetimeFigureOut">
              <a:rPr lang="de-DE" smtClean="0"/>
              <a:t>11.09.26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8F50047-97F0-DDA7-0D21-F3330F4F8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CEFB05B-C9E5-D75D-AD50-9F7E1C578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7435-1C9B-4D40-8093-4C57B3B964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1528012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5A9EB7-2466-64A5-B579-3DC3DCC1F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8A5811A-A6A4-1D91-4C31-F0642376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778F-5579-044C-B3D6-8C2D4B81C30B}" type="datetimeFigureOut">
              <a:rPr lang="de-DE" smtClean="0"/>
              <a:t>11.09.26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30D5DC9-06DF-6146-5146-D1B869FE1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4983EB-E3C8-3D4A-80DB-447A91A43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7435-1C9B-4D40-8093-4C57B3B964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391160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DF79766-E81B-C9AE-7635-D035D7A1E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778F-5579-044C-B3D6-8C2D4B81C30B}" type="datetimeFigureOut">
              <a:rPr lang="de-DE" smtClean="0"/>
              <a:t>11.09.26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BA7A091-C31E-FD9C-7842-79D93F035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5F65E9A-4D6F-93A5-2465-3C6DF0D83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7435-1C9B-4D40-8093-4C57B3B964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315281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FD3F80-739C-B961-D224-8CA9BAC7C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2C363C-17CD-5A47-9242-3CB324350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2" y="987426"/>
            <a:ext cx="617220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1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EDBEA83-A2D2-1B3F-0392-EEEE0CA34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13" indent="0">
              <a:buNone/>
              <a:defRPr sz="1051"/>
            </a:lvl2pPr>
            <a:lvl3pPr marL="685827" indent="0">
              <a:buNone/>
              <a:defRPr sz="900"/>
            </a:lvl3pPr>
            <a:lvl4pPr marL="1028738" indent="0">
              <a:buNone/>
              <a:defRPr sz="750"/>
            </a:lvl4pPr>
            <a:lvl5pPr marL="1371653" indent="0">
              <a:buNone/>
              <a:defRPr sz="750"/>
            </a:lvl5pPr>
            <a:lvl6pPr marL="1714564" indent="0">
              <a:buNone/>
              <a:defRPr sz="750"/>
            </a:lvl6pPr>
            <a:lvl7pPr marL="2057478" indent="0">
              <a:buNone/>
              <a:defRPr sz="750"/>
            </a:lvl7pPr>
            <a:lvl8pPr marL="2400391" indent="0">
              <a:buNone/>
              <a:defRPr sz="750"/>
            </a:lvl8pPr>
            <a:lvl9pPr marL="2743302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415ABA3-4488-59BB-4650-35ADE551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778F-5579-044C-B3D6-8C2D4B81C30B}" type="datetimeFigureOut">
              <a:rPr lang="de-DE" smtClean="0"/>
              <a:t>11.09.26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134478D-42CD-F587-AD44-EB583AD3C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7929A7D-6E54-D6F3-47D7-EDF1F5DEA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7435-1C9B-4D40-8093-4C57B3B964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228424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25575-B90D-C292-5103-4496ABCEC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7554883-A757-FFE5-4FC0-A645E5CB7B8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92" y="987426"/>
            <a:ext cx="6172201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13" indent="0">
              <a:buNone/>
              <a:defRPr sz="2100"/>
            </a:lvl2pPr>
            <a:lvl3pPr marL="685827" indent="0">
              <a:buNone/>
              <a:defRPr sz="1801"/>
            </a:lvl3pPr>
            <a:lvl4pPr marL="1028738" indent="0">
              <a:buNone/>
              <a:defRPr sz="1500"/>
            </a:lvl4pPr>
            <a:lvl5pPr marL="1371653" indent="0">
              <a:buNone/>
              <a:defRPr sz="1500"/>
            </a:lvl5pPr>
            <a:lvl6pPr marL="1714564" indent="0">
              <a:buNone/>
              <a:defRPr sz="1500"/>
            </a:lvl6pPr>
            <a:lvl7pPr marL="2057478" indent="0">
              <a:buNone/>
              <a:defRPr sz="1500"/>
            </a:lvl7pPr>
            <a:lvl8pPr marL="2400391" indent="0">
              <a:buNone/>
              <a:defRPr sz="1500"/>
            </a:lvl8pPr>
            <a:lvl9pPr marL="2743302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5FD6C61-A66D-2EA7-4244-8BF895FE1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13" indent="0">
              <a:buNone/>
              <a:defRPr sz="1051"/>
            </a:lvl2pPr>
            <a:lvl3pPr marL="685827" indent="0">
              <a:buNone/>
              <a:defRPr sz="900"/>
            </a:lvl3pPr>
            <a:lvl4pPr marL="1028738" indent="0">
              <a:buNone/>
              <a:defRPr sz="750"/>
            </a:lvl4pPr>
            <a:lvl5pPr marL="1371653" indent="0">
              <a:buNone/>
              <a:defRPr sz="750"/>
            </a:lvl5pPr>
            <a:lvl6pPr marL="1714564" indent="0">
              <a:buNone/>
              <a:defRPr sz="750"/>
            </a:lvl6pPr>
            <a:lvl7pPr marL="2057478" indent="0">
              <a:buNone/>
              <a:defRPr sz="750"/>
            </a:lvl7pPr>
            <a:lvl8pPr marL="2400391" indent="0">
              <a:buNone/>
              <a:defRPr sz="750"/>
            </a:lvl8pPr>
            <a:lvl9pPr marL="2743302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F9CF68-AE85-B7BF-6AF1-CA4BA7E4D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778F-5579-044C-B3D6-8C2D4B81C30B}" type="datetimeFigureOut">
              <a:rPr lang="de-DE" smtClean="0"/>
              <a:t>11.09.26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C970963-AB5D-32BA-B39B-75BEFA489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38FFE7C-BB4E-EDA9-8651-76691CC29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7435-1C9B-4D40-8093-4C57B3B964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735119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F908FC-C5BC-288E-E851-006E92EF9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48CD52C-FFBB-4DBB-401F-15661F81F8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4C3564-A037-9F59-E334-39E6B128C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778F-5579-044C-B3D6-8C2D4B81C30B}" type="datetimeFigureOut">
              <a:rPr lang="de-DE" smtClean="0"/>
              <a:t>11.09.26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DCF613-6854-EFBE-26ED-C540CEF7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200A7B-7EDE-7430-B59C-5A99ADDD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7435-1C9B-4D40-8093-4C57B3B964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6888031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3DF734E-14C9-7EAD-E11F-63E47C3BAD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C41A958-A2FE-1576-D48D-302483E837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D9C18F-7F91-DB7C-42EF-CA1FDCCBF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778F-5579-044C-B3D6-8C2D4B81C30B}" type="datetimeFigureOut">
              <a:rPr lang="de-DE" smtClean="0"/>
              <a:t>11.09.26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9FF714-4D68-06EE-0B76-A95BB8750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612FD2-0A3C-3740-B6F0-FE45A8187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7435-1C9B-4D40-8093-4C57B3B964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1095369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2C8BC43-A424-9E82-35EA-B70571AB7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5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60D8EB-A81E-467E-17F6-919387A5D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8E858F2-3DDD-86E5-7E2C-CBFF28B40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F7778F-5579-044C-B3D6-8C2D4B81C30B}" type="datetimeFigureOut">
              <a:rPr lang="de-DE" smtClean="0"/>
              <a:t>11.09.26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9F899F6-2324-7FB3-3B6F-595687DDB0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5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F6C4D5-7959-93C5-D003-192E896B9E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DC7435-1C9B-4D40-8093-4C57B3B964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7397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FFB521D-B179-80E9-85D5-5DC8BB43E9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2E52071-B78D-0C09-FB4C-33740203C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FFFFFF"/>
                </a:solidFill>
              </a:rPr>
              <a:t>KI als Lernpartner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4AD7F47-5FD9-984A-9549-7EAEE8461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57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7797F0-9B63-C5FF-CC92-E3DB1373D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de-DE" dirty="0"/>
              <a:t>Gliederung 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25A8E9-2F9C-5FA3-E47F-6CA3FCBCB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dirty="0"/>
              <a:t>Warum ist eine KI AG sinnvoll?</a:t>
            </a:r>
          </a:p>
          <a:p>
            <a:pPr marL="0" indent="0">
              <a:buNone/>
            </a:pPr>
            <a:r>
              <a:rPr lang="de-DE" sz="2000" dirty="0"/>
              <a:t>Wo und Wann findet die KI AG statt?</a:t>
            </a:r>
          </a:p>
          <a:p>
            <a:pPr marL="0" indent="0">
              <a:buNone/>
            </a:pPr>
            <a:r>
              <a:rPr lang="de-DE" sz="2000" dirty="0"/>
              <a:t>Was macht man in der KI AG?</a:t>
            </a:r>
          </a:p>
          <a:p>
            <a:pPr marL="0" indent="0">
              <a:buNone/>
            </a:pPr>
            <a:r>
              <a:rPr lang="de-DE" sz="2000" dirty="0"/>
              <a:t>Was bräuchte man für eine gute Ausstattung?</a:t>
            </a:r>
          </a:p>
          <a:p>
            <a:pPr marL="0" indent="0">
              <a:buNone/>
            </a:pPr>
            <a:r>
              <a:rPr lang="de-DE" sz="2000" dirty="0"/>
              <a:t>Internationale </a:t>
            </a:r>
            <a:r>
              <a:rPr lang="de-DE" sz="2000" dirty="0" err="1"/>
              <a:t>Kunkurrenz</a:t>
            </a:r>
            <a:r>
              <a:rPr lang="de-DE" sz="2000" dirty="0"/>
              <a:t> </a:t>
            </a:r>
          </a:p>
          <a:p>
            <a:pPr marL="0" indent="0">
              <a:buNone/>
            </a:pPr>
            <a:r>
              <a:rPr lang="de-DE" sz="2000" dirty="0"/>
              <a:t>Flyer für Werbung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20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2B746D9-D778-6D73-36FF-F26A5397E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6" r="33899" b="1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2707551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45EF004-677C-20A7-2DBD-289F1D329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" r="-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68AB98-9F58-32AB-BAB0-316E43835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de-DE" sz="4000" dirty="0"/>
              <a:t>Warum wäre eine KI AG sinnvoll?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525D5AD-A5C7-7786-A883-1A1C8F8E9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de-DE" sz="2000" dirty="0"/>
              <a:t>Lernen KI als Lernpartner kennen zu lernen   </a:t>
            </a:r>
          </a:p>
          <a:p>
            <a:r>
              <a:rPr lang="de-DE" sz="2000" dirty="0"/>
              <a:t>KI Nutzung wird immer wichtiger für die Zukunft (zukunftsorientiert) </a:t>
            </a:r>
          </a:p>
          <a:p>
            <a:r>
              <a:rPr lang="de-DE" sz="2000" dirty="0"/>
              <a:t>Kinder, die die Chance nicht haben, mit ihren Eltern zu lernen, haben dafür dann die KI</a:t>
            </a:r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98218626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91F7AC9-892B-EAF8-5E9E-BC81EEE7E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3" r="1848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7EE832C-E702-8A50-0215-976BBCDA9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de-DE" sz="4000" dirty="0"/>
              <a:t>Wo und Wann könnte die KI-AG statt finden?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727C1D-3BA2-4A3E-1E59-68F05E9AA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de-DE" sz="2000" dirty="0"/>
              <a:t>Raum 101 und 103 (Informatikraum) </a:t>
            </a:r>
          </a:p>
          <a:p>
            <a:r>
              <a:rPr lang="de-DE" sz="2000" dirty="0"/>
              <a:t>Sie könnte in der 7-8. Stunde statt finden  </a:t>
            </a:r>
          </a:p>
          <a:p>
            <a:endParaRPr lang="de-DE" sz="2000" dirty="0"/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448521508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0BB16-3E41-5543-F396-8C154D5CA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1628775"/>
          </a:xfrm>
        </p:spPr>
        <p:txBody>
          <a:bodyPr anchor="b">
            <a:normAutofit/>
          </a:bodyPr>
          <a:lstStyle/>
          <a:p>
            <a:r>
              <a:rPr lang="de-DE" sz="4000"/>
              <a:t>Was macht man in der KI AG?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51E19BB-973D-A249-062C-9EFFEE276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6" r="14585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542DD0-FBC4-1D28-88EC-CE43697C5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2614612"/>
            <a:ext cx="5291663" cy="3752849"/>
          </a:xfrm>
        </p:spPr>
        <p:txBody>
          <a:bodyPr>
            <a:normAutofit/>
          </a:bodyPr>
          <a:lstStyle/>
          <a:p>
            <a:r>
              <a:rPr lang="de-DE" sz="1800" dirty="0"/>
              <a:t>Hauptthema: Lernen mit KI zusammenzuarbeiten und sie als Lernpartner zu benutzen </a:t>
            </a:r>
          </a:p>
          <a:p>
            <a:r>
              <a:rPr lang="de-DE" sz="1800" dirty="0"/>
              <a:t>Nicht als KI, die dich ersetzt und nur Lösungen als Antworten gibt </a:t>
            </a:r>
          </a:p>
          <a:p>
            <a:r>
              <a:rPr lang="de-DE" sz="1800" dirty="0"/>
              <a:t>Was ist KI? </a:t>
            </a:r>
          </a:p>
          <a:p>
            <a:r>
              <a:rPr lang="de-DE" sz="1800" dirty="0"/>
              <a:t>Lernen, richtig mit KI umzugehen und </a:t>
            </a:r>
            <a:r>
              <a:rPr lang="de-DE" sz="1800" dirty="0" err="1"/>
              <a:t>Prompts</a:t>
            </a:r>
            <a:r>
              <a:rPr lang="de-DE" sz="1800" dirty="0"/>
              <a:t> richtig zu verwenden </a:t>
            </a:r>
          </a:p>
          <a:p>
            <a:r>
              <a:rPr lang="de-DE" sz="1800" dirty="0"/>
              <a:t>Z.B. für Arbeiten und Prüfungen nutzen um sinnvoll zu lernen </a:t>
            </a:r>
          </a:p>
          <a:p>
            <a:endParaRPr lang="de-DE" sz="1800" dirty="0"/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56877231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1CB76607-DA3E-6A5D-29FF-6CA41F9A16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532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B7021DC-310A-1224-03B8-BAE643AEE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de-DE" sz="4000"/>
              <a:t>Was bräuchte man für eine gute Ausstattung?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0EA57-D2B5-6D17-592E-5322D6816A2B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de-DE" sz="2000" dirty="0"/>
              <a:t>Man müsste eine </a:t>
            </a:r>
            <a:r>
              <a:rPr lang="de-DE" sz="2000" dirty="0" err="1"/>
              <a:t>Premiumversion</a:t>
            </a:r>
            <a:r>
              <a:rPr lang="de-DE" sz="2000" dirty="0"/>
              <a:t> kaufen, wie es schon mit  PowerPoint etc. der fall ist  </a:t>
            </a:r>
          </a:p>
          <a:p>
            <a:r>
              <a:rPr lang="de-DE" sz="2000" dirty="0"/>
              <a:t>PC und iPads hätte das Max-Windmüller-Gymnasium schon </a:t>
            </a:r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04882537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0D68245-C0EE-A651-47EF-25906C4FF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A85D8B-F874-6142-BC3C-F89667C6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de-DE" sz="4000"/>
              <a:t>Internationale Konkurrenz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B5F7D-F8ED-7909-C163-D6DE2807B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de-DE" sz="2000" dirty="0"/>
              <a:t>Deutschland ist noch nicht so weit wie andere Länder </a:t>
            </a:r>
          </a:p>
          <a:p>
            <a:r>
              <a:rPr lang="de-DE" sz="2000" dirty="0"/>
              <a:t>Ein gutes Beispiel, für ein fortgeschrittene Nutzung von KI ist Estland</a:t>
            </a:r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49667675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21890A6-ADC2-56C1-9D80-3725884E6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Unsere Idee für ein Flyer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5D5F6D29-1F81-CB1D-3CC8-76E9674C9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494" y="409130"/>
            <a:ext cx="3930084" cy="603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3667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Breitbild</PresentationFormat>
  <Slides>8</Slides>
  <Notes>0</Notes>
  <HiddenSlides>0</HiddenSlide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Office</vt:lpstr>
      <vt:lpstr>KI als Lernpartner </vt:lpstr>
      <vt:lpstr>Gliederung </vt:lpstr>
      <vt:lpstr>Warum wäre eine KI AG sinnvoll?</vt:lpstr>
      <vt:lpstr>Wo und Wann könnte die KI-AG statt finden?</vt:lpstr>
      <vt:lpstr>Was macht man in der KI AG?</vt:lpstr>
      <vt:lpstr>Was bräuchte man für eine gute Ausstattung?</vt:lpstr>
      <vt:lpstr>Internationale Konkurrenz </vt:lpstr>
      <vt:lpstr>Unsere Idee für ein Flyer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 als Lernpartner </dc:title>
  <dc:creator>Jalte Andiek</dc:creator>
  <cp:lastModifiedBy>Jalte Andiek</cp:lastModifiedBy>
  <cp:revision>4</cp:revision>
  <dcterms:created xsi:type="dcterms:W3CDTF">2026-09-10T07:17:12Z</dcterms:created>
  <dcterms:modified xsi:type="dcterms:W3CDTF">2026-09-11T08:16:05Z</dcterms:modified>
</cp:coreProperties>
</file>